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6" r:id="rId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 userDrawn="1">
          <p15:clr>
            <a:srgbClr val="A4A3A4"/>
          </p15:clr>
        </p15:guide>
        <p15:guide id="2" pos="2880" userDrawn="1">
          <p15:clr>
            <a:srgbClr val="A4A3A4"/>
          </p15:clr>
        </p15:guide>
        <p15:guide id="3" orient="horz" pos="2260" userDrawn="1">
          <p15:clr>
            <a:srgbClr val="A4A3A4"/>
          </p15:clr>
        </p15:guide>
        <p15:guide id="4" orient="horz" pos="11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EDEC"/>
    <a:srgbClr val="61C7CA"/>
    <a:srgbClr val="C5C3D2"/>
    <a:srgbClr val="C2BECC"/>
    <a:srgbClr val="E8E5E8"/>
    <a:srgbClr val="FCFDFD"/>
    <a:srgbClr val="C7C5D8"/>
    <a:srgbClr val="FBDDE1"/>
    <a:srgbClr val="E4EFE6"/>
    <a:srgbClr val="F4F6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showGuides="1">
      <p:cViewPr varScale="1">
        <p:scale>
          <a:sx n="104" d="100"/>
          <a:sy n="104" d="100"/>
        </p:scale>
        <p:origin x="1722" y="138"/>
      </p:cViewPr>
      <p:guideLst>
        <p:guide orient="horz" pos="215"/>
        <p:guide pos="2880"/>
        <p:guide orient="horz" pos="2260"/>
        <p:guide orient="horz" pos="115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33EABE-CEEB-45D5-B7AD-941E56A88DD8}" type="datetimeFigureOut">
              <a:rPr lang="ko-KR" altLang="en-US" smtClean="0"/>
              <a:t>2026-01-19</a:t>
            </a:fld>
            <a:endParaRPr lang="ko-KR" altLang="en-US"/>
          </a:p>
        </p:txBody>
      </p:sp>
      <p:sp>
        <p:nvSpPr>
          <p:cNvPr id="4" name="슬라이드 이미지 개체 틀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44A8FC-8229-4ABA-B9E8-181919214363}" type="slidenum">
              <a:rPr lang="ko-KR" altLang="en-US" smtClean="0"/>
              <a:t>‹#›</a:t>
            </a:fld>
            <a:endParaRPr lang="ko-KR" altLang="en-US"/>
          </a:p>
        </p:txBody>
      </p:sp>
    </p:spTree>
    <p:extLst>
      <p:ext uri="{BB962C8B-B14F-4D97-AF65-F5344CB8AC3E}">
        <p14:creationId xmlns:p14="http://schemas.microsoft.com/office/powerpoint/2010/main" val="3219171321"/>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F944A8FC-8229-4ABA-B9E8-181919214363}" type="slidenum">
              <a:rPr lang="ko-KR" altLang="en-US" smtClean="0"/>
              <a:t>1</a:t>
            </a:fld>
            <a:endParaRPr lang="ko-KR" altLang="en-US"/>
          </a:p>
        </p:txBody>
      </p:sp>
    </p:spTree>
    <p:extLst>
      <p:ext uri="{BB962C8B-B14F-4D97-AF65-F5344CB8AC3E}">
        <p14:creationId xmlns:p14="http://schemas.microsoft.com/office/powerpoint/2010/main" val="1874350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ko-KR" altLang="en-US"/>
              <a:t>마스터 제목 스타일 편집</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endParaRPr lang="en-US" dirty="0"/>
          </a:p>
        </p:txBody>
      </p:sp>
      <p:sp>
        <p:nvSpPr>
          <p:cNvPr id="4" name="Date Placeholder 3"/>
          <p:cNvSpPr>
            <a:spLocks noGrp="1"/>
          </p:cNvSpPr>
          <p:nvPr>
            <p:ph type="dt" sz="half" idx="10"/>
          </p:nvPr>
        </p:nvSpPr>
        <p:spPr/>
        <p:txBody>
          <a:bodyPr/>
          <a:lstStyle/>
          <a:p>
            <a:fld id="{9FFE6582-36A2-40AF-B3B9-B56A20C29C3B}" type="datetimeFigureOut">
              <a:rPr lang="ko-KR" altLang="en-US" smtClean="0"/>
              <a:t>2026-01-19</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170E25D8-F25A-4B10-9478-E63C92681696}" type="slidenum">
              <a:rPr lang="ko-KR" altLang="en-US" smtClean="0"/>
              <a:t>‹#›</a:t>
            </a:fld>
            <a:endParaRPr lang="ko-KR" altLang="en-US"/>
          </a:p>
        </p:txBody>
      </p:sp>
    </p:spTree>
    <p:extLst>
      <p:ext uri="{BB962C8B-B14F-4D97-AF65-F5344CB8AC3E}">
        <p14:creationId xmlns:p14="http://schemas.microsoft.com/office/powerpoint/2010/main" val="23682925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Vertical Text Placeholder 2"/>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10"/>
          </p:nvPr>
        </p:nvSpPr>
        <p:spPr/>
        <p:txBody>
          <a:bodyPr/>
          <a:lstStyle/>
          <a:p>
            <a:fld id="{9FFE6582-36A2-40AF-B3B9-B56A20C29C3B}" type="datetimeFigureOut">
              <a:rPr lang="ko-KR" altLang="en-US" smtClean="0"/>
              <a:t>2026-01-19</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170E25D8-F25A-4B10-9478-E63C92681696}" type="slidenum">
              <a:rPr lang="ko-KR" altLang="en-US" smtClean="0"/>
              <a:t>‹#›</a:t>
            </a:fld>
            <a:endParaRPr lang="ko-KR" altLang="en-US"/>
          </a:p>
        </p:txBody>
      </p:sp>
    </p:spTree>
    <p:extLst>
      <p:ext uri="{BB962C8B-B14F-4D97-AF65-F5344CB8AC3E}">
        <p14:creationId xmlns:p14="http://schemas.microsoft.com/office/powerpoint/2010/main" val="4245425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ko-KR" altLang="en-US"/>
              <a:t>마스터 제목 스타일 편집</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10"/>
          </p:nvPr>
        </p:nvSpPr>
        <p:spPr/>
        <p:txBody>
          <a:bodyPr/>
          <a:lstStyle/>
          <a:p>
            <a:fld id="{9FFE6582-36A2-40AF-B3B9-B56A20C29C3B}" type="datetimeFigureOut">
              <a:rPr lang="ko-KR" altLang="en-US" smtClean="0"/>
              <a:t>2026-01-19</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170E25D8-F25A-4B10-9478-E63C92681696}" type="slidenum">
              <a:rPr lang="ko-KR" altLang="en-US" smtClean="0"/>
              <a:t>‹#›</a:t>
            </a:fld>
            <a:endParaRPr lang="ko-KR" altLang="en-US"/>
          </a:p>
        </p:txBody>
      </p:sp>
    </p:spTree>
    <p:extLst>
      <p:ext uri="{BB962C8B-B14F-4D97-AF65-F5344CB8AC3E}">
        <p14:creationId xmlns:p14="http://schemas.microsoft.com/office/powerpoint/2010/main" val="2853932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Content Placeholder 2"/>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10"/>
          </p:nvPr>
        </p:nvSpPr>
        <p:spPr/>
        <p:txBody>
          <a:bodyPr/>
          <a:lstStyle/>
          <a:p>
            <a:fld id="{9FFE6582-36A2-40AF-B3B9-B56A20C29C3B}" type="datetimeFigureOut">
              <a:rPr lang="ko-KR" altLang="en-US" smtClean="0"/>
              <a:t>2026-01-19</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170E25D8-F25A-4B10-9478-E63C92681696}" type="slidenum">
              <a:rPr lang="ko-KR" altLang="en-US" smtClean="0"/>
              <a:t>‹#›</a:t>
            </a:fld>
            <a:endParaRPr lang="ko-KR" altLang="en-US"/>
          </a:p>
        </p:txBody>
      </p:sp>
    </p:spTree>
    <p:extLst>
      <p:ext uri="{BB962C8B-B14F-4D97-AF65-F5344CB8AC3E}">
        <p14:creationId xmlns:p14="http://schemas.microsoft.com/office/powerpoint/2010/main" val="2798459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ko-KR" altLang="en-US"/>
              <a:t>마스터 제목 스타일 편집</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스타일을 편집하려면 클릭</a:t>
            </a:r>
          </a:p>
        </p:txBody>
      </p:sp>
      <p:sp>
        <p:nvSpPr>
          <p:cNvPr id="4" name="Date Placeholder 3"/>
          <p:cNvSpPr>
            <a:spLocks noGrp="1"/>
          </p:cNvSpPr>
          <p:nvPr>
            <p:ph type="dt" sz="half" idx="10"/>
          </p:nvPr>
        </p:nvSpPr>
        <p:spPr/>
        <p:txBody>
          <a:bodyPr/>
          <a:lstStyle/>
          <a:p>
            <a:fld id="{9FFE6582-36A2-40AF-B3B9-B56A20C29C3B}" type="datetimeFigureOut">
              <a:rPr lang="ko-KR" altLang="en-US" smtClean="0"/>
              <a:t>2026-01-19</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170E25D8-F25A-4B10-9478-E63C92681696}" type="slidenum">
              <a:rPr lang="ko-KR" altLang="en-US" smtClean="0"/>
              <a:t>‹#›</a:t>
            </a:fld>
            <a:endParaRPr lang="ko-KR" altLang="en-US"/>
          </a:p>
        </p:txBody>
      </p:sp>
    </p:spTree>
    <p:extLst>
      <p:ext uri="{BB962C8B-B14F-4D97-AF65-F5344CB8AC3E}">
        <p14:creationId xmlns:p14="http://schemas.microsoft.com/office/powerpoint/2010/main" val="2797039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5" name="Date Placeholder 4"/>
          <p:cNvSpPr>
            <a:spLocks noGrp="1"/>
          </p:cNvSpPr>
          <p:nvPr>
            <p:ph type="dt" sz="half" idx="10"/>
          </p:nvPr>
        </p:nvSpPr>
        <p:spPr/>
        <p:txBody>
          <a:bodyPr/>
          <a:lstStyle/>
          <a:p>
            <a:fld id="{9FFE6582-36A2-40AF-B3B9-B56A20C29C3B}" type="datetimeFigureOut">
              <a:rPr lang="ko-KR" altLang="en-US" smtClean="0"/>
              <a:t>2026-01-19</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170E25D8-F25A-4B10-9478-E63C92681696}" type="slidenum">
              <a:rPr lang="ko-KR" altLang="en-US" smtClean="0"/>
              <a:t>‹#›</a:t>
            </a:fld>
            <a:endParaRPr lang="ko-KR" altLang="en-US"/>
          </a:p>
        </p:txBody>
      </p:sp>
    </p:spTree>
    <p:extLst>
      <p:ext uri="{BB962C8B-B14F-4D97-AF65-F5344CB8AC3E}">
        <p14:creationId xmlns:p14="http://schemas.microsoft.com/office/powerpoint/2010/main" val="719076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ko-KR" altLang="en-US"/>
              <a:t>마스터 제목 스타일 편집</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4" name="Content Placeholder 3"/>
          <p:cNvSpPr>
            <a:spLocks noGrp="1"/>
          </p:cNvSpPr>
          <p:nvPr>
            <p:ph sz="half" idx="2"/>
          </p:nvPr>
        </p:nvSpPr>
        <p:spPr>
          <a:xfrm>
            <a:off x="629842" y="2505075"/>
            <a:ext cx="3868340"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6" name="Content Placeholder 5"/>
          <p:cNvSpPr>
            <a:spLocks noGrp="1"/>
          </p:cNvSpPr>
          <p:nvPr>
            <p:ph sz="quarter" idx="4"/>
          </p:nvPr>
        </p:nvSpPr>
        <p:spPr>
          <a:xfrm>
            <a:off x="4629150" y="2505075"/>
            <a:ext cx="3887391"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7" name="Date Placeholder 6"/>
          <p:cNvSpPr>
            <a:spLocks noGrp="1"/>
          </p:cNvSpPr>
          <p:nvPr>
            <p:ph type="dt" sz="half" idx="10"/>
          </p:nvPr>
        </p:nvSpPr>
        <p:spPr/>
        <p:txBody>
          <a:bodyPr/>
          <a:lstStyle/>
          <a:p>
            <a:fld id="{9FFE6582-36A2-40AF-B3B9-B56A20C29C3B}" type="datetimeFigureOut">
              <a:rPr lang="ko-KR" altLang="en-US" smtClean="0"/>
              <a:t>2026-01-19</a:t>
            </a:fld>
            <a:endParaRPr lang="ko-KR" altLang="en-US"/>
          </a:p>
        </p:txBody>
      </p:sp>
      <p:sp>
        <p:nvSpPr>
          <p:cNvPr id="8" name="Footer Placeholder 7"/>
          <p:cNvSpPr>
            <a:spLocks noGrp="1"/>
          </p:cNvSpPr>
          <p:nvPr>
            <p:ph type="ftr" sz="quarter" idx="11"/>
          </p:nvPr>
        </p:nvSpPr>
        <p:spPr/>
        <p:txBody>
          <a:bodyPr/>
          <a:lstStyle/>
          <a:p>
            <a:endParaRPr lang="ko-KR" altLang="en-US"/>
          </a:p>
        </p:txBody>
      </p:sp>
      <p:sp>
        <p:nvSpPr>
          <p:cNvPr id="9" name="Slide Number Placeholder 8"/>
          <p:cNvSpPr>
            <a:spLocks noGrp="1"/>
          </p:cNvSpPr>
          <p:nvPr>
            <p:ph type="sldNum" sz="quarter" idx="12"/>
          </p:nvPr>
        </p:nvSpPr>
        <p:spPr/>
        <p:txBody>
          <a:bodyPr/>
          <a:lstStyle/>
          <a:p>
            <a:fld id="{170E25D8-F25A-4B10-9478-E63C92681696}" type="slidenum">
              <a:rPr lang="ko-KR" altLang="en-US" smtClean="0"/>
              <a:t>‹#›</a:t>
            </a:fld>
            <a:endParaRPr lang="ko-KR" altLang="en-US"/>
          </a:p>
        </p:txBody>
      </p:sp>
    </p:spTree>
    <p:extLst>
      <p:ext uri="{BB962C8B-B14F-4D97-AF65-F5344CB8AC3E}">
        <p14:creationId xmlns:p14="http://schemas.microsoft.com/office/powerpoint/2010/main" val="32632659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Date Placeholder 2"/>
          <p:cNvSpPr>
            <a:spLocks noGrp="1"/>
          </p:cNvSpPr>
          <p:nvPr>
            <p:ph type="dt" sz="half" idx="10"/>
          </p:nvPr>
        </p:nvSpPr>
        <p:spPr/>
        <p:txBody>
          <a:bodyPr/>
          <a:lstStyle/>
          <a:p>
            <a:fld id="{9FFE6582-36A2-40AF-B3B9-B56A20C29C3B}" type="datetimeFigureOut">
              <a:rPr lang="ko-KR" altLang="en-US" smtClean="0"/>
              <a:t>2026-01-19</a:t>
            </a:fld>
            <a:endParaRPr lang="ko-KR" altLang="en-US"/>
          </a:p>
        </p:txBody>
      </p:sp>
      <p:sp>
        <p:nvSpPr>
          <p:cNvPr id="4" name="Footer Placeholder 3"/>
          <p:cNvSpPr>
            <a:spLocks noGrp="1"/>
          </p:cNvSpPr>
          <p:nvPr>
            <p:ph type="ftr" sz="quarter" idx="11"/>
          </p:nvPr>
        </p:nvSpPr>
        <p:spPr/>
        <p:txBody>
          <a:bodyPr/>
          <a:lstStyle/>
          <a:p>
            <a:endParaRPr lang="ko-KR" altLang="en-US"/>
          </a:p>
        </p:txBody>
      </p:sp>
      <p:sp>
        <p:nvSpPr>
          <p:cNvPr id="5" name="Slide Number Placeholder 4"/>
          <p:cNvSpPr>
            <a:spLocks noGrp="1"/>
          </p:cNvSpPr>
          <p:nvPr>
            <p:ph type="sldNum" sz="quarter" idx="12"/>
          </p:nvPr>
        </p:nvSpPr>
        <p:spPr/>
        <p:txBody>
          <a:bodyPr/>
          <a:lstStyle/>
          <a:p>
            <a:fld id="{170E25D8-F25A-4B10-9478-E63C92681696}" type="slidenum">
              <a:rPr lang="ko-KR" altLang="en-US" smtClean="0"/>
              <a:t>‹#›</a:t>
            </a:fld>
            <a:endParaRPr lang="ko-KR" altLang="en-US"/>
          </a:p>
        </p:txBody>
      </p:sp>
    </p:spTree>
    <p:extLst>
      <p:ext uri="{BB962C8B-B14F-4D97-AF65-F5344CB8AC3E}">
        <p14:creationId xmlns:p14="http://schemas.microsoft.com/office/powerpoint/2010/main" val="641661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FE6582-36A2-40AF-B3B9-B56A20C29C3B}" type="datetimeFigureOut">
              <a:rPr lang="ko-KR" altLang="en-US" smtClean="0"/>
              <a:t>2026-01-19</a:t>
            </a:fld>
            <a:endParaRPr lang="ko-KR" altLang="en-US"/>
          </a:p>
        </p:txBody>
      </p:sp>
      <p:sp>
        <p:nvSpPr>
          <p:cNvPr id="3" name="Footer Placeholder 2"/>
          <p:cNvSpPr>
            <a:spLocks noGrp="1"/>
          </p:cNvSpPr>
          <p:nvPr>
            <p:ph type="ftr" sz="quarter" idx="11"/>
          </p:nvPr>
        </p:nvSpPr>
        <p:spPr/>
        <p:txBody>
          <a:bodyPr/>
          <a:lstStyle/>
          <a:p>
            <a:endParaRPr lang="ko-KR" altLang="en-US"/>
          </a:p>
        </p:txBody>
      </p:sp>
      <p:sp>
        <p:nvSpPr>
          <p:cNvPr id="4" name="Slide Number Placeholder 3"/>
          <p:cNvSpPr>
            <a:spLocks noGrp="1"/>
          </p:cNvSpPr>
          <p:nvPr>
            <p:ph type="sldNum" sz="quarter" idx="12"/>
          </p:nvPr>
        </p:nvSpPr>
        <p:spPr/>
        <p:txBody>
          <a:bodyPr/>
          <a:lstStyle/>
          <a:p>
            <a:fld id="{170E25D8-F25A-4B10-9478-E63C92681696}" type="slidenum">
              <a:rPr lang="ko-KR" altLang="en-US" smtClean="0"/>
              <a:t>‹#›</a:t>
            </a:fld>
            <a:endParaRPr lang="ko-KR" altLang="en-US"/>
          </a:p>
        </p:txBody>
      </p:sp>
    </p:spTree>
    <p:extLst>
      <p:ext uri="{BB962C8B-B14F-4D97-AF65-F5344CB8AC3E}">
        <p14:creationId xmlns:p14="http://schemas.microsoft.com/office/powerpoint/2010/main" val="3076962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ko-KR" altLang="en-US"/>
              <a:t>마스터 제목 스타일 편집</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Date Placeholder 4"/>
          <p:cNvSpPr>
            <a:spLocks noGrp="1"/>
          </p:cNvSpPr>
          <p:nvPr>
            <p:ph type="dt" sz="half" idx="10"/>
          </p:nvPr>
        </p:nvSpPr>
        <p:spPr/>
        <p:txBody>
          <a:bodyPr/>
          <a:lstStyle/>
          <a:p>
            <a:fld id="{9FFE6582-36A2-40AF-B3B9-B56A20C29C3B}" type="datetimeFigureOut">
              <a:rPr lang="ko-KR" altLang="en-US" smtClean="0"/>
              <a:t>2026-01-19</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170E25D8-F25A-4B10-9478-E63C92681696}" type="slidenum">
              <a:rPr lang="ko-KR" altLang="en-US" smtClean="0"/>
              <a:t>‹#›</a:t>
            </a:fld>
            <a:endParaRPr lang="ko-KR" altLang="en-US"/>
          </a:p>
        </p:txBody>
      </p:sp>
    </p:spTree>
    <p:extLst>
      <p:ext uri="{BB962C8B-B14F-4D97-AF65-F5344CB8AC3E}">
        <p14:creationId xmlns:p14="http://schemas.microsoft.com/office/powerpoint/2010/main" val="377166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ko-KR" altLang="en-US"/>
              <a:t>마스터 제목 스타일 편집</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ko-KR" altLang="en-US"/>
              <a:t>그림을 추가하려면 아이콘을 클릭하십시오</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Date Placeholder 4"/>
          <p:cNvSpPr>
            <a:spLocks noGrp="1"/>
          </p:cNvSpPr>
          <p:nvPr>
            <p:ph type="dt" sz="half" idx="10"/>
          </p:nvPr>
        </p:nvSpPr>
        <p:spPr/>
        <p:txBody>
          <a:bodyPr/>
          <a:lstStyle/>
          <a:p>
            <a:fld id="{9FFE6582-36A2-40AF-B3B9-B56A20C29C3B}" type="datetimeFigureOut">
              <a:rPr lang="ko-KR" altLang="en-US" smtClean="0"/>
              <a:t>2026-01-19</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170E25D8-F25A-4B10-9478-E63C92681696}" type="slidenum">
              <a:rPr lang="ko-KR" altLang="en-US" smtClean="0"/>
              <a:t>‹#›</a:t>
            </a:fld>
            <a:endParaRPr lang="ko-KR" altLang="en-US"/>
          </a:p>
        </p:txBody>
      </p:sp>
    </p:spTree>
    <p:extLst>
      <p:ext uri="{BB962C8B-B14F-4D97-AF65-F5344CB8AC3E}">
        <p14:creationId xmlns:p14="http://schemas.microsoft.com/office/powerpoint/2010/main" val="2771506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ko-KR" altLang="en-US"/>
              <a:t>마스터 제목 스타일 편집</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FE6582-36A2-40AF-B3B9-B56A20C29C3B}" type="datetimeFigureOut">
              <a:rPr lang="ko-KR" altLang="en-US" smtClean="0"/>
              <a:t>2026-01-19</a:t>
            </a:fld>
            <a:endParaRPr lang="ko-KR"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0E25D8-F25A-4B10-9478-E63C92681696}" type="slidenum">
              <a:rPr lang="ko-KR" altLang="en-US" smtClean="0"/>
              <a:t>‹#›</a:t>
            </a:fld>
            <a:endParaRPr lang="ko-KR" altLang="en-US"/>
          </a:p>
        </p:txBody>
      </p:sp>
    </p:spTree>
    <p:extLst>
      <p:ext uri="{BB962C8B-B14F-4D97-AF65-F5344CB8AC3E}">
        <p14:creationId xmlns:p14="http://schemas.microsoft.com/office/powerpoint/2010/main" val="17025916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DEDEC"/>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0C23E1F-B5D9-6B8A-47E1-C84E7E123BCD}"/>
              </a:ext>
            </a:extLst>
          </p:cNvPr>
          <p:cNvSpPr txBox="1"/>
          <p:nvPr/>
        </p:nvSpPr>
        <p:spPr>
          <a:xfrm>
            <a:off x="207818" y="89263"/>
            <a:ext cx="8806874" cy="6694846"/>
          </a:xfrm>
          <a:prstGeom prst="rect">
            <a:avLst/>
          </a:prstGeom>
          <a:noFill/>
        </p:spPr>
        <p:txBody>
          <a:bodyPr wrap="square">
            <a:spAutoFit/>
          </a:bodyPr>
          <a:lstStyle/>
          <a:p>
            <a:pPr indent="268288" latinLnBrk="1">
              <a:lnSpc>
                <a:spcPts val="3700"/>
              </a:lnSpc>
            </a:pPr>
            <a:r>
              <a:rPr lang="ko-KR" altLang="en-US" sz="2800" b="0" i="0" u="none" strike="noStrike" baseline="0" dirty="0">
                <a:solidFill>
                  <a:srgbClr val="211D1E"/>
                </a:solidFill>
                <a:latin typeface="+mj-ea"/>
                <a:ea typeface="+mj-ea"/>
              </a:rPr>
              <a:t>얼마 전부터 우리 가족이 된 가사 도우미 로봇 ‘똘똘이’</a:t>
            </a:r>
            <a:r>
              <a:rPr lang="en-US" altLang="ko-KR" sz="2800" b="0" i="0" u="none" strike="noStrike" baseline="0" dirty="0">
                <a:solidFill>
                  <a:srgbClr val="211D1E"/>
                </a:solidFill>
                <a:latin typeface="+mj-ea"/>
                <a:ea typeface="+mj-ea"/>
              </a:rPr>
              <a:t>, </a:t>
            </a:r>
            <a:r>
              <a:rPr lang="ko-KR" altLang="en-US" sz="2800" b="0" i="0" u="none" strike="noStrike" baseline="0" dirty="0">
                <a:solidFill>
                  <a:srgbClr val="211D1E"/>
                </a:solidFill>
                <a:latin typeface="+mj-ea"/>
                <a:ea typeface="+mj-ea"/>
              </a:rPr>
              <a:t>똘똘이는 우리 집 보안을 책임지고 있다</a:t>
            </a:r>
            <a:r>
              <a:rPr lang="en-US" altLang="ko-KR" sz="2800" b="0" i="0" u="none" strike="noStrike" baseline="0" dirty="0">
                <a:solidFill>
                  <a:srgbClr val="211D1E"/>
                </a:solidFill>
                <a:latin typeface="+mj-ea"/>
                <a:ea typeface="+mj-ea"/>
              </a:rPr>
              <a:t>. </a:t>
            </a:r>
            <a:r>
              <a:rPr lang="ko-KR" altLang="en-US" sz="2800" b="0" i="0" u="none" strike="noStrike" baseline="0" dirty="0">
                <a:solidFill>
                  <a:srgbClr val="211D1E"/>
                </a:solidFill>
                <a:latin typeface="+mj-ea"/>
                <a:ea typeface="+mj-ea"/>
              </a:rPr>
              <a:t>똘똘이는 모르는 사람이 오면 가족이 아님을 알고 문을 열어주지 않을 뿐만 아니라</a:t>
            </a:r>
            <a:r>
              <a:rPr lang="en-US" altLang="ko-KR" sz="2800" b="0" i="0" u="none" strike="noStrike" baseline="0" dirty="0">
                <a:solidFill>
                  <a:srgbClr val="211D1E"/>
                </a:solidFill>
                <a:latin typeface="+mj-ea"/>
                <a:ea typeface="+mj-ea"/>
              </a:rPr>
              <a:t>, </a:t>
            </a:r>
            <a:r>
              <a:rPr lang="ko-KR" altLang="en-US" sz="2800" b="0" i="0" u="none" strike="noStrike" baseline="0" dirty="0">
                <a:solidFill>
                  <a:srgbClr val="211D1E"/>
                </a:solidFill>
                <a:latin typeface="+mj-ea"/>
                <a:ea typeface="+mj-ea"/>
              </a:rPr>
              <a:t>부모님께서 당부하신 </a:t>
            </a:r>
            <a:r>
              <a:rPr lang="ko-KR" altLang="en-US" sz="2800" b="0" i="0" u="none" strike="noStrike" baseline="0">
                <a:solidFill>
                  <a:srgbClr val="211D1E"/>
                </a:solidFill>
                <a:latin typeface="+mj-ea"/>
                <a:ea typeface="+mj-ea"/>
              </a:rPr>
              <a:t>노트북 비밀번호도 </a:t>
            </a:r>
            <a:r>
              <a:rPr lang="ko-KR" altLang="en-US" sz="2800" b="0" i="0" u="none" strike="noStrike" baseline="0" dirty="0">
                <a:solidFill>
                  <a:srgbClr val="211D1E"/>
                </a:solidFill>
                <a:latin typeface="+mj-ea"/>
                <a:ea typeface="+mj-ea"/>
              </a:rPr>
              <a:t>나와 내 동생에게는 절대 알려주지 않는다</a:t>
            </a:r>
            <a:r>
              <a:rPr lang="en-US" altLang="ko-KR" sz="2800" b="0" i="0" u="none" strike="noStrike" baseline="0" dirty="0">
                <a:solidFill>
                  <a:srgbClr val="211D1E"/>
                </a:solidFill>
                <a:latin typeface="+mj-ea"/>
                <a:ea typeface="+mj-ea"/>
              </a:rPr>
              <a:t>. </a:t>
            </a:r>
          </a:p>
          <a:p>
            <a:pPr indent="268288" latinLnBrk="1">
              <a:lnSpc>
                <a:spcPts val="3700"/>
              </a:lnSpc>
            </a:pPr>
            <a:r>
              <a:rPr lang="ko-KR" altLang="en-US" sz="2800" b="0" i="0" u="none" strike="noStrike" baseline="0" dirty="0">
                <a:solidFill>
                  <a:srgbClr val="211D1E"/>
                </a:solidFill>
                <a:latin typeface="+mj-ea"/>
                <a:ea typeface="+mj-ea"/>
              </a:rPr>
              <a:t>그런데 어느 날</a:t>
            </a:r>
            <a:r>
              <a:rPr lang="en-US" altLang="ko-KR" sz="2800" b="0" i="0" u="none" strike="noStrike" baseline="0" dirty="0">
                <a:solidFill>
                  <a:srgbClr val="211D1E"/>
                </a:solidFill>
                <a:latin typeface="+mj-ea"/>
                <a:ea typeface="+mj-ea"/>
              </a:rPr>
              <a:t>, </a:t>
            </a:r>
            <a:r>
              <a:rPr lang="ko-KR" altLang="en-US" sz="2800" b="0" i="0" u="none" strike="noStrike" baseline="0" dirty="0">
                <a:solidFill>
                  <a:srgbClr val="211D1E"/>
                </a:solidFill>
                <a:latin typeface="+mj-ea"/>
                <a:ea typeface="+mj-ea"/>
              </a:rPr>
              <a:t>사람의 얼굴이 아닌 사진 속 얼굴로 휴대폰의 잠금이 해제되었다는 뉴스를 보게 되었다</a:t>
            </a:r>
            <a:r>
              <a:rPr lang="en-US" altLang="ko-KR" sz="2800" b="0" i="0" u="none" strike="noStrike" baseline="0" dirty="0">
                <a:solidFill>
                  <a:srgbClr val="211D1E"/>
                </a:solidFill>
                <a:latin typeface="+mj-ea"/>
                <a:ea typeface="+mj-ea"/>
              </a:rPr>
              <a:t>. </a:t>
            </a:r>
            <a:r>
              <a:rPr lang="ko-KR" altLang="en-US" sz="2800" b="0" i="0" u="none" strike="noStrike" baseline="0" dirty="0" err="1">
                <a:solidFill>
                  <a:srgbClr val="211D1E"/>
                </a:solidFill>
                <a:latin typeface="+mj-ea"/>
                <a:ea typeface="+mj-ea"/>
              </a:rPr>
              <a:t>렇다면</a:t>
            </a:r>
            <a:r>
              <a:rPr lang="ko-KR" altLang="en-US" sz="2800" b="0" i="0" u="none" strike="noStrike" baseline="0" dirty="0">
                <a:solidFill>
                  <a:srgbClr val="211D1E"/>
                </a:solidFill>
                <a:latin typeface="+mj-ea"/>
                <a:ea typeface="+mj-ea"/>
              </a:rPr>
              <a:t> 우리 집 똘똘이는 괜찮을까 궁금했다</a:t>
            </a:r>
            <a:r>
              <a:rPr lang="en-US" altLang="ko-KR" sz="2800" b="0" i="0" u="none" strike="noStrike" baseline="0" dirty="0">
                <a:solidFill>
                  <a:srgbClr val="211D1E"/>
                </a:solidFill>
                <a:latin typeface="+mj-ea"/>
                <a:ea typeface="+mj-ea"/>
              </a:rPr>
              <a:t>. </a:t>
            </a:r>
            <a:r>
              <a:rPr lang="ko-KR" altLang="en-US" sz="2800" b="0" i="0" u="none" strike="noStrike" baseline="0" dirty="0">
                <a:solidFill>
                  <a:srgbClr val="211D1E"/>
                </a:solidFill>
                <a:latin typeface="+mj-ea"/>
                <a:ea typeface="+mj-ea"/>
              </a:rPr>
              <a:t>다행히도 똘똘이는 사진을 우리 가족으로 인식하지 않았다</a:t>
            </a:r>
            <a:r>
              <a:rPr lang="en-US" altLang="ko-KR" sz="2800" b="0" i="0" u="none" strike="noStrike" baseline="0" dirty="0">
                <a:solidFill>
                  <a:srgbClr val="211D1E"/>
                </a:solidFill>
                <a:latin typeface="+mj-ea"/>
                <a:ea typeface="+mj-ea"/>
              </a:rPr>
              <a:t>. </a:t>
            </a:r>
            <a:r>
              <a:rPr lang="ko-KR" altLang="en-US" sz="2800" b="0" i="0" u="none" strike="noStrike" baseline="0" dirty="0">
                <a:solidFill>
                  <a:srgbClr val="211D1E"/>
                </a:solidFill>
                <a:latin typeface="+mj-ea"/>
                <a:ea typeface="+mj-ea"/>
              </a:rPr>
              <a:t>그런데 우리 반 영호네 가사 도우미 로봇이 어제 영호네 가족 사진을 제시한 도둑에게 속아서 집을 열어준 바람에 귀중품을 몽땅 도둑맞았다고 이야기하는 것을 듣고 나니 우리 똘똘이와 영호네 로봇은 인식 기술에 어떤 차이가 있는지 궁금해지기 시작했다</a:t>
            </a:r>
            <a:r>
              <a:rPr lang="en-US" altLang="ko-KR" sz="2800" b="0" i="0" u="none" strike="noStrike" baseline="0" dirty="0">
                <a:solidFill>
                  <a:srgbClr val="211D1E"/>
                </a:solidFill>
                <a:latin typeface="+mj-ea"/>
                <a:ea typeface="+mj-ea"/>
              </a:rPr>
              <a:t>. </a:t>
            </a:r>
            <a:endParaRPr lang="ko-KR" altLang="en-US" sz="2800" dirty="0">
              <a:latin typeface="+mj-ea"/>
              <a:ea typeface="+mj-ea"/>
            </a:endParaRPr>
          </a:p>
        </p:txBody>
      </p:sp>
    </p:spTree>
    <p:extLst>
      <p:ext uri="{BB962C8B-B14F-4D97-AF65-F5344CB8AC3E}">
        <p14:creationId xmlns:p14="http://schemas.microsoft.com/office/powerpoint/2010/main" val="128587603"/>
      </p:ext>
    </p:extLst>
  </p:cSld>
  <p:clrMapOvr>
    <a:masterClrMapping/>
  </p:clrMapOvr>
</p:sld>
</file>

<file path=ppt/theme/theme1.xml><?xml version="1.0" encoding="utf-8"?>
<a:theme xmlns:a="http://schemas.openxmlformats.org/drawingml/2006/main" name="Office 테마">
  <a:themeElements>
    <a:clrScheme name="Office 테마">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테마">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235</TotalTime>
  <Words>112</Words>
  <Application>Microsoft Office PowerPoint</Application>
  <PresentationFormat>화면 슬라이드 쇼(4:3)</PresentationFormat>
  <Paragraphs>3</Paragraphs>
  <Slides>1</Slides>
  <Notes>1</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1</vt:i4>
      </vt:variant>
    </vt:vector>
  </HeadingPairs>
  <TitlesOfParts>
    <vt:vector size="6" baseType="lpstr">
      <vt:lpstr>맑은 고딕</vt:lpstr>
      <vt:lpstr>Arial</vt:lpstr>
      <vt:lpstr>Calibri</vt:lpstr>
      <vt:lpstr>Calibri Light</vt:lpstr>
      <vt:lpstr>Office 테마</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지연 김</dc:creator>
  <cp:lastModifiedBy>지연 김</cp:lastModifiedBy>
  <cp:revision>29</cp:revision>
  <dcterms:created xsi:type="dcterms:W3CDTF">2024-11-29T07:51:56Z</dcterms:created>
  <dcterms:modified xsi:type="dcterms:W3CDTF">2026-01-19T01:57:57Z</dcterms:modified>
</cp:coreProperties>
</file>